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18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slides/slide10.xml" Type="http://schemas.openxmlformats.org/officeDocument/2006/relationships/slide"/><Relationship Id="rId12" Target="slides/slide11.xml" Type="http://schemas.openxmlformats.org/officeDocument/2006/relationships/slide"/><Relationship Id="rId13" Target="slides/slide12.xml" Type="http://schemas.openxmlformats.org/officeDocument/2006/relationships/slide"/><Relationship Id="rId14" Target="presProps.xml" Type="http://schemas.openxmlformats.org/officeDocument/2006/relationships/presProps"/><Relationship Id="rId15" Target="viewProps.xml" Type="http://schemas.openxmlformats.org/officeDocument/2006/relationships/viewProps"/><Relationship Id="rId16" Target="theme/theme1.xml" Type="http://schemas.openxmlformats.org/officeDocument/2006/relationships/theme"/><Relationship Id="rId17" Target="tableStyles.xml" Type="http://schemas.openxmlformats.org/officeDocument/2006/relationships/tableStyles"/><Relationship Id="rId18" Target="slides/slide13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సేవకులు ఆ మాటలనుబట్టి దావీదుతో సంభాషింపగా దావీదు నేను దరిద్రుడనై యెన్నిక లేనివాడనై యుండగా రాజునకు అల్లుడనగుట స్వల్ప విషయమని మీకు తోచునా? అని వారితో అనగా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సేవకులు దావీదు పలికిన మాటలు అతనికి తెలియజేసిరి.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సౌలు ఫిలిష్తీయులచేత దావీదును పడగొట్టవలెనన్న తాత్పర్యము గలవాడై రాజు ఓలిని కోరక రాజు శత్రువులమీద పగతీర్చుకొనవలెనని ఫిలిష్తీయుల నూరు ముందోళ్లు కోరుచున్నాడని దావీదుతో చెప్పుడనెను.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సేవకులు ఆ మాటలు దావీదునకు తెలియజేయగా తాను రాజునకు అల్లుడు కావలెనన్న కోరిక గలవాడై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గడువు దాటకమునుపే లేచి తనవారితో పోయి ఫిలిష్తీయులలో రెండువందల మందిని హతముచేసి వారి ముందోళ్లు తీసికొనివచ్చి రాజునకు అల్లుడగుటకై కావలసిన లెక్క పూర్తిచేసి అప్పగింపగా సౌలు తన కుమార్తెయైన మీకాలును అతనికిచ్చి పెండ్లిచేసెను.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దావీదునకు తోడుగా నుండుటయు, తన కుమార్తెయైన మీకాలు అతని ప్రేమించుటయు సౌలు చూచి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దావీదునకు మరి యెక్కువగా భయపడి, యెల్లప్పుడును దావీదు మీద విరోధముగా ఉండెను.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18:30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ఫిలిష్తీయుల సర్దారులు యుద్ధమునకు బయలుదేరుచు వచ్చిరి. వారు బయలుదేరి నప్పుడెల్లను దావీదు బహు వివేకము గలిగి ప్రవర్తించుచు రాగా సౌలు సేవకులందరికంటె అతని పేరు బహు ప్రసిద్ధికెక్కెను.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1సమూయేలు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18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సౌలుతో మాటలాడుట చాలించినప్పుడు యోనాతాను హృదయము దావీదు హృదయముతో కలిసిపోయెను; యోనాతాను దావీదును తనకు ప్రాణ స్నేహితునిగా భావించుకొని అతని ప్రేమించెను.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దినమున అతని తండ్రి ఇంటికి తిరిగి అతని వెళ్లనియ్యక సౌలు అతనిని చేర్చుకొనెను.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తనకు ప్రాణ స్నేహితుడని భావించుకొని అతనిని ప్రేమించుచు యోనాతాను అతనితో నిబంధన చేసికొనెను.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యోనాతాను తన దుప్పటిని తన కత్తిని తన విల్లును నడికట్టును తీసి దావీదున కిచ్చెను.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సౌలు తనను పంపిన చోట్లకెల్లను పోయి, సుబుద్ధి గలిగి పని చేసికొనివచ్చెను గనుక సౌలు యోధులమీద అతనిని నియమించెను. జనులందరి దృష్టికిని సౌలు సేవకుల దృష్టికిని దావీదు అనుకూలుడై యుండెను.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ఫిలిష్తీయుని హతముచేసి తిరిగి వచ్చినప్పుడు, స్త్రీలు ఇశ్రాయేలీయుల ఊళ్లన్నిటిలోనుండి తంబురలతోను సంభ్రమముతోను వాద్యములతోను పాడుచు నాట్యమాడుచు రాజైన సౌలును ఎదుర్కొనుటకై వచ్చిరి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స్త్రీలు గాన ప్రతిగానములు చేయుచు వాయించుచు సౌలు వేలకొలదియు, దావీదు పదివేలకొలదియు (శత్రువులను) హతము చేసిరనిరి.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మాటలు సౌలునకు ఇంపుగా నుండనందున అతడు బహు కోపము తెచ్చుకొని వారు దావీదునకు పదివేలకొలది అనియు, నాకు వేలకొలది అనియు స్తుతులు పాడిరే; రాజ్యము తప్ప మరి ఏమి అతడు తీసికొనగలడు అనుకొనెను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నాటనుండి సౌలు దావీదుమీద విషపు చూపు నిలిపెను.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మరునాడు దేవుని యొద్దనుండి దురాత్మ సౌలుమీదికి బలముగా వచ్చినందున అతడు ఇంటిలో ప్రవచించుచుండగా1 దావీదు మునుపటిలాగున వీణ చేతపట్టుకొని వాయించెను.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ఒకప్పుడు సౌలు చేతిలో నొక యీటె యుండగా దావీదును పొడిచి గోడకు బిగించుదుననుకొని సౌలు ఆ యీటెను విసిరెను. అయితే అది తగలకుండ దావీదు రెండు మారులు తప్పించుకొనెను.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తనను విడిచి దావీదునకు తోడైయుండుట చూచి సౌలు దావీదునకు భయపడెను.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సౌలు అతని తనయొద్ద నుండనియ్యక సహస్రాధిపతిగా చేసెను; అతడు జనులకు ముందు వచ్చుచు పోవుచు నుండెను.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దావీదు సమస్త విషయములలో సుబుద్ధిగలిగి ప్రవర్తింపగా యెహోవా అతనికి తోడుగానుండెను.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మిగుల సుబుద్ధిగలవాడై ప్రవర్తించుట సౌలు చూచి మరి యధికముగా అతనికి భయపడెను.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ఇశ్రాయేలు వారితోను యూదా వారితోను దావీదు జనులకు ముందు వచ్చుచు, పోవుచు నుండుటచేత వారు అతనిని ప్రేమింపగా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నా చెయ్యి వానిమీద పడకూడదు, ఫిలిష్తీయుల చెయ్యి వానిమీద పడును గాక అనుకొని దావీదూ, నా పెద్ద కుమార్తెయైన మేరబును నీకిత్తును; నీవు నా పట్ల యుద్ధశాలివై యుండి యెహోవా యుద్ధములను జరిగింపవలెననెను.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దావీదు రాజునకు అల్లుడనగుటకు నేనెంతటివాడను? నా స్థితియైనను ఇశ్రాయేలులో నా తండ్రి కుటుంబమైనను ఏపాటివని సౌలుతో అనెను.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సౌలు కుమార్తెయైన మేరబును దావీదునకు ఇయ్యవలసి యుండగా సౌలు ఆమెను మెహోలతీయుడైన అద్రీయేలుకిచ్చి పెండ్లి చేసెను.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తన కుమార్తెయైన మీకాలు దావీదు మీద ప్రేమ గలిగియుండగా సౌలు విని సంతోషించి,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ఆమె అతనికి ఉరిగానుండునట్లును ఫిలిష్తీయుల చెయ్యి అతనిమీద నుండునట్లును నేను ఆమెను అతనికి ఇత్తుననుకొని ఇప్పుడు నీవు మరి యొకదానిచేత నాకు అల్లుడవగుదువని దావీదుతో చెప్పి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18:22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తన సేవకులను పిలిపించి మీరు దావీదుతో రహస్యముగా మాటలాడి రాజు నీయందు ఇష్టము గలిగియున్నాడు, అతని సేవకులందరును నీయెడల స్నేహముగా నున్నారు, కాబట్టి నీవు రాజునకు అల్లుడవు కావలెనని చెప్పవలెనని ఆజ్ఞ ఇచ్చెను.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562</Words>
  <Application>Microsoft Office PowerPoint</Application>
  <PresentationFormat>Widescreen</PresentationFormat>
  <Paragraphs>43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1 సమూయేలు</vt:lpstr>
      <vt:lpstr>అధ్యాయము 18</vt:lpstr>
      <vt:lpstr>అధ్యాయము 18</vt:lpstr>
      <vt:lpstr>అధ్యాయము 18</vt:lpstr>
      <vt:lpstr>అధ్యాయము 18</vt:lpstr>
      <vt:lpstr>అధ్యాయము 18</vt:lpstr>
      <vt:lpstr>అధ్యాయము 18</vt:lpstr>
      <vt:lpstr>అధ్యాయము 18</vt:lpstr>
      <vt:lpstr>అధ్యాయము 18</vt:lpstr>
      <vt:lpstr>అధ్యాయము 18</vt:lpstr>
      <vt:lpstr>అధ్యాయము 18</vt:lpstr>
      <vt:lpstr>అధ్యాయము 18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2021-02-10T04:54:28Z</dcterms:modified>
  <cp:revision>2</cp:revision>
  <dc:title>1 సమూయేలు</dc:title>
</cp:coreProperties>
</file>